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4ddf7430b8_0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4ddf7430b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4ddf7430b8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4ddf7430b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ddf7430b8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ddf7430b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Agile philosophies</a:t>
            </a:r>
            <a:endParaRPr sz="4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Agile Philosophy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Agile represents an overarching philosophy for software development, emphasizing the value of iterating quickly and often to satisfy customers.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rgbClr val="000C2C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Individuals and interactions over processes and tools.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Having the right group of individuals on your software team is vital to success. </a:t>
            </a:r>
            <a:r>
              <a:rPr lang="en"/>
              <a:t>The best possible tools in the wrong hands are worthless. </a:t>
            </a:r>
            <a:r>
              <a:rPr lang="en"/>
              <a:t>Perhaps even more important is how these individuals communicate with each other. The interactions between team members are what helps them to collaborate and solve any problems that arise.</a:t>
            </a:r>
            <a:endParaRPr/>
          </a:p>
        </p:txBody>
      </p:sp>
      <p:sp>
        <p:nvSpPr>
          <p:cNvPr id="80" name="Google Shape;80;p1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points.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Right group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</a:t>
            </a:r>
            <a:r>
              <a:rPr lang="en"/>
              <a:t>ommunicate</a:t>
            </a:r>
            <a:r>
              <a:rPr lang="en"/>
              <a:t> with each other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Collaboration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C2C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Working software over comprehensive documentation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Agile Manifesto places shipping software to your customers as one of the highest priorities. You can then gather feedback to help you improve future releases.</a:t>
            </a:r>
            <a:endParaRPr/>
          </a:p>
        </p:txBody>
      </p:sp>
      <p:sp>
        <p:nvSpPr>
          <p:cNvPr id="87" name="Google Shape;87;p1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points.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Shipping software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Gather feedback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C2C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C2C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Customer collaboration over contract negotiation.</a:t>
            </a:r>
            <a:endParaRPr sz="2500"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According to the Agile Manifesto, the focus should be on continuous development. You need to build a feedback loop with your customers so that you can constantly ensure that your product works for them.</a:t>
            </a:r>
            <a:endParaRPr/>
          </a:p>
        </p:txBody>
      </p:sp>
      <p:sp>
        <p:nvSpPr>
          <p:cNvPr id="94" name="Google Shape;94;p1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points.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Continuous development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Feedback loop with customer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C2C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Responding to change over following a plan.</a:t>
            </a:r>
            <a:endParaRPr sz="2500"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That’s why the Agile Manifesto suggests that a software team should have the ability to pivot and change direction whenever they need to, with a flexible roadmap that reflects that. A dynamic roadmap can change from quarter to quarter, sometimes even month to month, and agile teams are able to keep up with those changes.</a:t>
            </a:r>
            <a:endParaRPr/>
          </a:p>
        </p:txBody>
      </p:sp>
      <p:sp>
        <p:nvSpPr>
          <p:cNvPr id="101" name="Google Shape;101;p18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points.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Change direction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Dynamic roadmap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Keep up changes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Students</a:t>
            </a:r>
            <a:r>
              <a:rPr lang="en" sz="1400"/>
              <a:t>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Luan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Rebwar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Esam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08" name="Google Shape;108;p19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